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8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36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3591" y="1739901"/>
            <a:ext cx="6232655" cy="3594100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200" dirty="0"/>
              <a:t/>
            </a:r>
            <a:br>
              <a:rPr lang="es-GT" sz="2200" dirty="0"/>
            </a:br>
            <a:r>
              <a:rPr lang="es-GT" sz="2200" dirty="0" smtClean="0"/>
              <a:t>La </a:t>
            </a:r>
            <a:r>
              <a:rPr lang="es-GT" sz="2200" dirty="0"/>
              <a:t>Asociación Deportiva Nacional de Tiro con Armas de Caza con relación al numeral </a:t>
            </a:r>
            <a:r>
              <a:rPr lang="es-GT" sz="2200" dirty="0" smtClean="0"/>
              <a:t>16 del </a:t>
            </a:r>
            <a:r>
              <a:rPr lang="es-GT" sz="2200" dirty="0"/>
              <a:t>artículo 10 </a:t>
            </a:r>
            <a:r>
              <a:rPr lang="es-GT" sz="2200" dirty="0" smtClean="0"/>
              <a:t>                 del </a:t>
            </a:r>
            <a:r>
              <a:rPr lang="es-GT" sz="2200" dirty="0"/>
              <a:t>Capítulo segundo, </a:t>
            </a:r>
            <a:r>
              <a:rPr lang="es-GT" sz="2200" dirty="0" smtClean="0"/>
              <a:t>Decreto No</a:t>
            </a:r>
            <a:r>
              <a:rPr lang="es-GT" sz="2200" dirty="0"/>
              <a:t>. </a:t>
            </a:r>
            <a:r>
              <a:rPr lang="es-GT" sz="2200" dirty="0" smtClean="0"/>
              <a:t>57-2008                     informa:</a:t>
            </a:r>
            <a:br>
              <a:rPr lang="es-GT" sz="2200" dirty="0" smtClean="0"/>
            </a:br>
            <a:r>
              <a:rPr lang="es-GT" sz="1200" dirty="0" smtClean="0"/>
              <a:t>  </a:t>
            </a:r>
            <a:br>
              <a:rPr lang="es-GT" sz="1200" dirty="0" smtClean="0"/>
            </a:br>
            <a:r>
              <a:rPr lang="es-GT" sz="2200" dirty="0" smtClean="0"/>
              <a:t>Que las tres escrituras de usufructo publicadas</a:t>
            </a:r>
            <a:br>
              <a:rPr lang="es-GT" sz="2200" dirty="0" smtClean="0"/>
            </a:br>
            <a:r>
              <a:rPr lang="es-MX" sz="2200" dirty="0"/>
              <a:t>Escritura 3 - CDAG - Terreno en </a:t>
            </a:r>
            <a:r>
              <a:rPr lang="es-MX" sz="2200" dirty="0" smtClean="0"/>
              <a:t>Usufructo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Escritura 7 - CDAG - Terreno en </a:t>
            </a:r>
            <a:r>
              <a:rPr lang="es-MX" sz="2200" dirty="0" smtClean="0"/>
              <a:t>Usufructo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Escritura 9 - COG - Terreno en </a:t>
            </a:r>
            <a:r>
              <a:rPr lang="es-MX" sz="2200" dirty="0" smtClean="0"/>
              <a:t>Usufructo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1200" dirty="0" smtClean="0"/>
              <a:t/>
            </a:r>
            <a:br>
              <a:rPr lang="es-MX" sz="1200" dirty="0" smtClean="0"/>
            </a:br>
            <a:r>
              <a:rPr lang="es-GT" sz="2200" dirty="0" smtClean="0"/>
              <a:t>Representan el 100% de este tipo de contratos                 que posee la Asociación.</a:t>
            </a:r>
            <a:endParaRPr lang="es-GT" sz="2200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2191851" y="1840381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57565" y="5366012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6582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 smtClean="0"/>
          </a:p>
          <a:p>
            <a:r>
              <a:rPr lang="es-GT" sz="1000" b="1" dirty="0" smtClean="0"/>
              <a:t>(Artículo </a:t>
            </a:r>
            <a:r>
              <a:rPr lang="es-GT" sz="1000" b="1" dirty="0"/>
              <a:t>10, numeral </a:t>
            </a:r>
            <a:r>
              <a:rPr lang="es-GT" sz="1000" b="1" dirty="0" smtClean="0"/>
              <a:t>16, </a:t>
            </a:r>
            <a:r>
              <a:rPr lang="es-GT" sz="1000" b="1" dirty="0"/>
              <a:t>Ley de Acceso a la Información Pública</a:t>
            </a:r>
            <a:r>
              <a:rPr lang="es-GT" sz="1000" b="1" dirty="0" smtClean="0"/>
              <a:t>)</a:t>
            </a:r>
          </a:p>
          <a:p>
            <a:r>
              <a:rPr lang="es-GT" sz="850" b="1" dirty="0" smtClean="0"/>
              <a:t>CONTRATOS, LICENCIAS O CONCESIONES PARA EL USUFRUCTO O EXPLOTACIÓN DEL ESTADO</a:t>
            </a:r>
          </a:p>
          <a:p>
            <a:r>
              <a:rPr lang="es-GT" sz="900" b="1" dirty="0"/>
              <a:t>Vigente período </a:t>
            </a:r>
            <a:r>
              <a:rPr lang="es-GT" sz="900" b="1" dirty="0" smtClean="0"/>
              <a:t>2022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08674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989365" y="7135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>Asociación Deportiva Nacional de Tiro con Armas de Caza</a:t>
            </a:r>
            <a:endParaRPr lang="es-GT" sz="1300" b="1" dirty="0"/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49" y="700689"/>
            <a:ext cx="5940000" cy="25714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9" y="-580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6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3146</TotalTime>
  <Words>30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16 del artículo 10                  del Capítulo segundo, Decreto No. 57-2008                     informa:    Que las tres escrituras de usufructo publicadas Escritura 3 - CDAG - Terreno en Usufructo Escritura 7 - CDAG - Terreno en Usufructo Escritura 9 - COG - Terreno en Usufructo  Representan el 100% de este tipo de contratos                 que posee la Asociación.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Vivi</cp:lastModifiedBy>
  <cp:revision>210</cp:revision>
  <cp:lastPrinted>2020-02-24T22:03:20Z</cp:lastPrinted>
  <dcterms:created xsi:type="dcterms:W3CDTF">2017-06-09T21:20:02Z</dcterms:created>
  <dcterms:modified xsi:type="dcterms:W3CDTF">2022-02-15T16:52:21Z</dcterms:modified>
</cp:coreProperties>
</file>